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2" r:id="rId4"/>
    <p:sldId id="281" r:id="rId5"/>
    <p:sldId id="280" r:id="rId6"/>
    <p:sldId id="279" r:id="rId7"/>
    <p:sldId id="278" r:id="rId8"/>
    <p:sldId id="277" r:id="rId9"/>
    <p:sldId id="283" r:id="rId10"/>
    <p:sldId id="284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22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87F8F4-C0D7-4D61-B41D-EA28A85DF229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FE98D6-4B48-48BD-99D7-7E9D26ACA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4B0EDC-86C1-4D56-A787-5932997C67AE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F07562-40FA-48D7-BF3F-4B2A3F792C58}" type="slidenum">
              <a:rPr lang="en-GB" altLang="en-US" smtClean="0">
                <a:cs typeface="Arial" charset="0"/>
              </a:rPr>
              <a:pPr/>
              <a:t>11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EFBB1F-1A8F-45F9-B9D3-4389F414704F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08901-3311-478B-B85F-A6E2C6C5518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E9553-A346-4D35-9371-E3F589E82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BABC-2BF9-46F0-B67E-EEA9C0209F5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ED48-2443-4AC6-8E7C-F73D40A0EB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B469-F8F4-4B34-A4F1-6D2F14D91B9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DDE90-EB27-4C4F-8AA0-FE32E70E79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B2C8-AA35-4F0F-BD5A-A97FB6ED5D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25BAE-350B-4D56-B25F-76272E3783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8A79-2643-43DB-8353-9081D97C192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3406-87E0-43A1-8BA5-02BA7A733E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33550-5D2F-4098-945E-9295CAA418C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F435-F5AF-4AC8-8A35-B44165558B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44563-05FF-4604-AC53-C397DB154D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9FBB-A23A-44D9-BDE3-AF43BC63DB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101B-F46A-4925-A050-BEE92DB03A4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D2C3C-B0A9-4F2F-A8DD-3E4D486ED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0337-59CD-491E-A3A9-8F02D79B69F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E6424-5346-4B85-913D-24FD6402C21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1B6C-560F-4550-93E3-F392B0FA921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097F-A46D-4211-9F5A-333B29E3CE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B0772-110B-45DA-8791-C9E8D811609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E48E9-F379-4071-8E16-F9A297EC8A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DA62FB-4736-4F6B-B902-73FE85AB272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1E76531-0CC9-4B99-AB92-5441C94C283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wmf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wmf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8000" dirty="0" smtClean="0">
                <a:latin typeface="Comic Sans MS" pitchFamily="66" charset="0"/>
              </a:rPr>
              <a:t>Farm Animals</a:t>
            </a:r>
            <a:endParaRPr lang="en-GB" altLang="en-US" sz="8000" dirty="0" smtClean="0">
              <a:latin typeface="Comic Sans MS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-142875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Chicken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Duck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Goat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Pig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928938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Cow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Horse</a:t>
            </a:r>
            <a:endParaRPr lang="en-GB" altLang="en-US" sz="4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horse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7" descr="C:\Users\Rich\Documents\eslkidsworld.com\clip art\Animals (Part 2)\Domesticated (Ho - Z)\Horse 149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2071678"/>
            <a:ext cx="4063599" cy="330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or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chicken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8" name="Picture 5" descr="C:\Users\Rich\Documents\eslkidsworld.com\clip art\Animals (Part 2)\Farm Animals (A - F)\Chicken 1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26" y="2214554"/>
            <a:ext cx="3357586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cken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pig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8" descr="C:\Users\Rich\Documents\eslkidsworld.com\clip art\Animals (Part 2)\Farm Animals (G - Z)\Pig 3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2000240"/>
            <a:ext cx="460851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i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chick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7" descr="C:\Users\Rich\Documents\eslkidsworld.com\clip art\Animals (Part 2)\Farm Animals (A - F)\Chick 04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7554" y="2071678"/>
            <a:ext cx="2441577" cy="3009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ck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cow 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6" descr="C:\Users\Rich\Documents\eslkidsworld.com\clip art\Animals (Part 2)\Farm Animals (A - F)\Cow 31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2214554"/>
            <a:ext cx="3776663" cy="261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w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goat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6" descr="C:\Users\Rich\Documents\eslkidsworld.com\clip art\Animals (Part 2)\Farm Animals (G - Z)\Goat 05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2071678"/>
            <a:ext cx="3632200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oa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lamb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6" descr="C:\Users\Rich\Documents\eslkidsworld.com\clip art\Animals (Part 2)\Farm Animals (G - Z)\Lamb 07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78" y="2143116"/>
            <a:ext cx="2913063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rooster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9" name="Picture 6" descr="C:\Users\Rich\Documents\eslkidsworld.com\clip art\Animals (Part 2)\Farm Animals (G - Z)\Rooster 29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071678"/>
            <a:ext cx="2230437" cy="287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oost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571500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dirty="0" smtClean="0">
                <a:latin typeface="Comic Sans MS" pitchFamily="66" charset="0"/>
              </a:rPr>
              <a:t>What </a:t>
            </a:r>
            <a:r>
              <a:rPr lang="en-GB" altLang="en-US" dirty="0" smtClean="0">
                <a:latin typeface="Comic Sans MS" pitchFamily="66" charset="0"/>
              </a:rPr>
              <a:t>can you see?</a:t>
            </a:r>
            <a:endParaRPr lang="en-GB" altLang="en-US" dirty="0" smtClean="0">
              <a:latin typeface="Comic Sans MS" pitchFamily="66" charset="0"/>
            </a:endParaRP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: </a:t>
            </a:r>
            <a:r>
              <a:rPr lang="en-GB" altLang="en-US" sz="2400" dirty="0" smtClean="0">
                <a:latin typeface="Comic Sans MS" panose="030F0902030302020204" pitchFamily="66" charset="0"/>
                <a:ea typeface="+mj-ea"/>
                <a:cs typeface="+mj-cs"/>
              </a:rPr>
              <a:t>sheep 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  <p:pic>
        <p:nvPicPr>
          <p:cNvPr id="7" name="Picture 6" descr="C:\Users\Rich\Documents\eslkidsworld.com\clip art\Animals (Part 2)\Farm Animals (G - Z)\Sheep 2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2143116"/>
            <a:ext cx="3500462" cy="2972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h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109</Words>
  <Application>Microsoft Macintosh PowerPoint</Application>
  <PresentationFormat>On-screen Show (4:3)</PresentationFormat>
  <Paragraphs>48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Farm Animals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What can you see?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 Animals</dc:title>
  <dc:creator>ESL Puzzles</dc:creator>
  <cp:lastModifiedBy>Richard</cp:lastModifiedBy>
  <cp:revision>23</cp:revision>
  <dcterms:created xsi:type="dcterms:W3CDTF">2020-03-09T01:59:01Z</dcterms:created>
  <dcterms:modified xsi:type="dcterms:W3CDTF">2020-03-22T03:53:38Z</dcterms:modified>
</cp:coreProperties>
</file>